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92"/>
  </p:notesMasterIdLst>
  <p:handoutMasterIdLst>
    <p:handoutMasterId r:id="rId193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481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345" r:id="rId57"/>
    <p:sldId id="1482" r:id="rId58"/>
    <p:sldId id="1483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352" r:id="rId67"/>
    <p:sldId id="1354" r:id="rId68"/>
    <p:sldId id="1355" r:id="rId69"/>
    <p:sldId id="1356" r:id="rId70"/>
    <p:sldId id="1357" r:id="rId71"/>
    <p:sldId id="1358" r:id="rId72"/>
    <p:sldId id="1359" r:id="rId73"/>
    <p:sldId id="1360" r:id="rId74"/>
    <p:sldId id="1361" r:id="rId75"/>
    <p:sldId id="1362" r:id="rId76"/>
    <p:sldId id="1363" r:id="rId77"/>
    <p:sldId id="1364" r:id="rId78"/>
    <p:sldId id="1365" r:id="rId79"/>
    <p:sldId id="1366" r:id="rId80"/>
    <p:sldId id="1367" r:id="rId81"/>
    <p:sldId id="1370" r:id="rId82"/>
    <p:sldId id="1368" r:id="rId83"/>
    <p:sldId id="1369" r:id="rId84"/>
    <p:sldId id="1371" r:id="rId85"/>
    <p:sldId id="1378" r:id="rId86"/>
    <p:sldId id="1372" r:id="rId87"/>
    <p:sldId id="1373" r:id="rId88"/>
    <p:sldId id="1375" r:id="rId89"/>
    <p:sldId id="1374" r:id="rId90"/>
    <p:sldId id="1376" r:id="rId91"/>
    <p:sldId id="1377" r:id="rId92"/>
    <p:sldId id="1381" r:id="rId93"/>
    <p:sldId id="1379" r:id="rId94"/>
    <p:sldId id="1380" r:id="rId95"/>
    <p:sldId id="1382" r:id="rId96"/>
    <p:sldId id="1383" r:id="rId97"/>
    <p:sldId id="1384" r:id="rId98"/>
    <p:sldId id="1385" r:id="rId99"/>
    <p:sldId id="1386" r:id="rId100"/>
    <p:sldId id="1387" r:id="rId101"/>
    <p:sldId id="1402" r:id="rId102"/>
    <p:sldId id="1388" r:id="rId103"/>
    <p:sldId id="1389" r:id="rId104"/>
    <p:sldId id="1390" r:id="rId105"/>
    <p:sldId id="1391" r:id="rId106"/>
    <p:sldId id="1392" r:id="rId107"/>
    <p:sldId id="1393" r:id="rId108"/>
    <p:sldId id="1395" r:id="rId109"/>
    <p:sldId id="1394" r:id="rId110"/>
    <p:sldId id="1396" r:id="rId111"/>
    <p:sldId id="1397" r:id="rId112"/>
    <p:sldId id="1404" r:id="rId113"/>
    <p:sldId id="1403" r:id="rId114"/>
    <p:sldId id="1405" r:id="rId115"/>
    <p:sldId id="1406" r:id="rId116"/>
    <p:sldId id="1399" r:id="rId117"/>
    <p:sldId id="1400" r:id="rId118"/>
    <p:sldId id="1401" r:id="rId119"/>
    <p:sldId id="1407" r:id="rId120"/>
    <p:sldId id="1408" r:id="rId121"/>
    <p:sldId id="1409" r:id="rId122"/>
    <p:sldId id="1410" r:id="rId123"/>
    <p:sldId id="1411" r:id="rId124"/>
    <p:sldId id="1412" r:id="rId125"/>
    <p:sldId id="1414" r:id="rId126"/>
    <p:sldId id="1413" r:id="rId127"/>
    <p:sldId id="1415" r:id="rId128"/>
    <p:sldId id="1416" r:id="rId129"/>
    <p:sldId id="1417" r:id="rId130"/>
    <p:sldId id="1418" r:id="rId131"/>
    <p:sldId id="1420" r:id="rId132"/>
    <p:sldId id="1421" r:id="rId133"/>
    <p:sldId id="1422" r:id="rId134"/>
    <p:sldId id="1423" r:id="rId135"/>
    <p:sldId id="1427" r:id="rId136"/>
    <p:sldId id="1424" r:id="rId137"/>
    <p:sldId id="1425" r:id="rId138"/>
    <p:sldId id="1445" r:id="rId139"/>
    <p:sldId id="1426" r:id="rId140"/>
    <p:sldId id="1428" r:id="rId141"/>
    <p:sldId id="1429" r:id="rId142"/>
    <p:sldId id="1430" r:id="rId143"/>
    <p:sldId id="1431" r:id="rId144"/>
    <p:sldId id="1432" r:id="rId145"/>
    <p:sldId id="1434" r:id="rId146"/>
    <p:sldId id="1435" r:id="rId147"/>
    <p:sldId id="1436" r:id="rId148"/>
    <p:sldId id="1437" r:id="rId149"/>
    <p:sldId id="1446" r:id="rId150"/>
    <p:sldId id="1438" r:id="rId151"/>
    <p:sldId id="1439" r:id="rId152"/>
    <p:sldId id="1442" r:id="rId153"/>
    <p:sldId id="1441" r:id="rId154"/>
    <p:sldId id="1440" r:id="rId155"/>
    <p:sldId id="1443" r:id="rId156"/>
    <p:sldId id="1444" r:id="rId157"/>
    <p:sldId id="1447" r:id="rId158"/>
    <p:sldId id="1448" r:id="rId159"/>
    <p:sldId id="1449" r:id="rId160"/>
    <p:sldId id="1450" r:id="rId161"/>
    <p:sldId id="1451" r:id="rId162"/>
    <p:sldId id="1452" r:id="rId163"/>
    <p:sldId id="1453" r:id="rId164"/>
    <p:sldId id="1454" r:id="rId165"/>
    <p:sldId id="1455" r:id="rId166"/>
    <p:sldId id="1456" r:id="rId167"/>
    <p:sldId id="1457" r:id="rId168"/>
    <p:sldId id="1458" r:id="rId169"/>
    <p:sldId id="1459" r:id="rId170"/>
    <p:sldId id="1460" r:id="rId171"/>
    <p:sldId id="1461" r:id="rId172"/>
    <p:sldId id="1462" r:id="rId173"/>
    <p:sldId id="1463" r:id="rId174"/>
    <p:sldId id="1464" r:id="rId175"/>
    <p:sldId id="1465" r:id="rId176"/>
    <p:sldId id="1466" r:id="rId177"/>
    <p:sldId id="1467" r:id="rId178"/>
    <p:sldId id="1468" r:id="rId179"/>
    <p:sldId id="1469" r:id="rId180"/>
    <p:sldId id="1470" r:id="rId181"/>
    <p:sldId id="1472" r:id="rId182"/>
    <p:sldId id="1471" r:id="rId183"/>
    <p:sldId id="1473" r:id="rId184"/>
    <p:sldId id="1474" r:id="rId185"/>
    <p:sldId id="1475" r:id="rId186"/>
    <p:sldId id="1478" r:id="rId187"/>
    <p:sldId id="1477" r:id="rId188"/>
    <p:sldId id="1476" r:id="rId189"/>
    <p:sldId id="1479" r:id="rId190"/>
    <p:sldId id="1480" r:id="rId191"/>
  </p:sldIdLst>
  <p:sldSz cx="10440988" cy="6858000"/>
  <p:notesSz cx="6797675" cy="9926638"/>
  <p:embeddedFontLst>
    <p:embeddedFont>
      <p:font typeface="Cambria Math" panose="02040503050406030204" pitchFamily="18" charset="0"/>
      <p:regular r:id="rId194"/>
    </p:embeddedFont>
    <p:embeddedFont>
      <p:font typeface="Candara" panose="020E050203030302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Microsoft Sans Serif" panose="020B0604020202020204" pitchFamily="34" charset="0"/>
      <p:regular r:id="rId203"/>
    </p:embeddedFont>
    <p:embeddedFont>
      <p:font typeface="고도 M" panose="02000503000000020004" pitchFamily="2" charset="-127"/>
      <p:regular r:id="rId204"/>
    </p:embeddedFont>
    <p:embeddedFont>
      <p:font typeface="맑은 고딕" panose="020B0503020000020004" pitchFamily="50" charset="-127"/>
      <p:regular r:id="rId205"/>
      <p:bold r:id="rId206"/>
    </p:embeddedFont>
    <p:embeddedFont>
      <p:font typeface="맑은 고딕" panose="020B0503020000020004" pitchFamily="50" charset="-127"/>
      <p:regular r:id="rId205"/>
      <p:bold r:id="rId20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224" autoAdjust="0"/>
  </p:normalViewPr>
  <p:slideViewPr>
    <p:cSldViewPr snapToGrid="0">
      <p:cViewPr varScale="1">
        <p:scale>
          <a:sx n="178" d="100"/>
          <a:sy n="178" d="100"/>
        </p:scale>
        <p:origin x="952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font" Target="fonts/font1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notesMaster" Target="notesMasters/notesMaster1.xml"/><Relationship Id="rId206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handoutMaster" Target="handoutMasters/handoutMaster1.xml"/><Relationship Id="rId207" Type="http://schemas.openxmlformats.org/officeDocument/2006/relationships/commentAuthors" Target="commentAuthor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1.fntdata"/><Relationship Id="rId199" Type="http://schemas.openxmlformats.org/officeDocument/2006/relationships/font" Target="fonts/font6.fntdata"/><Relationship Id="rId203" Type="http://schemas.openxmlformats.org/officeDocument/2006/relationships/font" Target="fonts/font10.fntdata"/><Relationship Id="rId208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2.fntdata"/><Relationship Id="rId209" Type="http://schemas.openxmlformats.org/officeDocument/2006/relationships/viewProps" Target="viewProps.xml"/><Relationship Id="rId190" Type="http://schemas.openxmlformats.org/officeDocument/2006/relationships/slide" Target="slides/slide188.xml"/><Relationship Id="rId204" Type="http://schemas.openxmlformats.org/officeDocument/2006/relationships/font" Target="fonts/font1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theme" Target="theme/theme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3.fntdata"/><Relationship Id="rId200" Type="http://schemas.openxmlformats.org/officeDocument/2006/relationships/font" Target="fonts/font7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4.fntdata"/><Relationship Id="rId201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5.fntdata"/><Relationship Id="rId202" Type="http://schemas.openxmlformats.org/officeDocument/2006/relationships/font" Target="fonts/font9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02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826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78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385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nlp_wee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0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0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4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55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8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eg"/><Relationship Id="rId3" Type="http://schemas.openxmlformats.org/officeDocument/2006/relationships/image" Target="../media/image258.jpeg"/><Relationship Id="rId7" Type="http://schemas.openxmlformats.org/officeDocument/2006/relationships/image" Target="../media/image26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6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8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305844" y="24914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E02C-A845-4AFF-BB61-F92D6F1CA162}"/>
              </a:ext>
            </a:extLst>
          </p:cNvPr>
          <p:cNvSpPr txBox="1"/>
          <p:nvPr/>
        </p:nvSpPr>
        <p:spPr>
          <a:xfrm>
            <a:off x="2230835" y="3891626"/>
            <a:ext cx="5365571" cy="149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~ 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끝나는시간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70"/>
            <a:ext cx="543204" cy="10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40CC1038-643B-4E94-9797-4F231181D4DA}"/>
              </a:ext>
            </a:extLst>
          </p:cNvPr>
          <p:cNvSpPr/>
          <p:nvPr/>
        </p:nvSpPr>
        <p:spPr>
          <a:xfrm rot="10800000">
            <a:off x="9333310" y="2265033"/>
            <a:ext cx="589358" cy="491774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ABC845D-F06C-4787-8A83-17612D525BF8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8FDE05E-F07F-4F93-A991-F45F7CC60185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8CF7AC-CBFB-45B6-8AB8-2782D7518719}"/>
              </a:ext>
            </a:extLst>
          </p:cNvPr>
          <p:cNvCxnSpPr/>
          <p:nvPr/>
        </p:nvCxnSpPr>
        <p:spPr>
          <a:xfrm>
            <a:off x="9922668" y="25109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edit: SSPL via Getty Images/Science &amp;amp; Society Picture Library">
            <a:extLst>
              <a:ext uri="{FF2B5EF4-FFF2-40B4-BE49-F238E27FC236}">
                <a16:creationId xmlns:a16="http://schemas.microsoft.com/office/drawing/2014/main" id="{E4E2BA78-D231-48E6-9D0B-0C0D06F3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74" y="5250798"/>
            <a:ext cx="1085236" cy="14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7E6008-72EF-479F-83EE-32C2D57BFF46}"/>
              </a:ext>
            </a:extLst>
          </p:cNvPr>
          <p:cNvSpPr txBox="1"/>
          <p:nvPr/>
        </p:nvSpPr>
        <p:spPr>
          <a:xfrm>
            <a:off x="7636836" y="5654278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키르히 호프 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전류의 법칙</a:t>
            </a:r>
          </a:p>
        </p:txBody>
      </p: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6E468B-71FB-4331-AFDA-201B5368097C}"/>
              </a:ext>
            </a:extLst>
          </p:cNvPr>
          <p:cNvSpPr txBox="1"/>
          <p:nvPr/>
        </p:nvSpPr>
        <p:spPr>
          <a:xfrm>
            <a:off x="6493669" y="3564731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&lt; 4:   cmp 3,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...        3 - 4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8F2525-C276-4470-9690-06EABBF18383}"/>
              </a:ext>
            </a:extLst>
          </p:cNvPr>
          <p:cNvSpPr/>
          <p:nvPr/>
        </p:nvSpPr>
        <p:spPr>
          <a:xfrm>
            <a:off x="9054703" y="4661297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134F0-9E72-42F2-8DCB-0F7FE5A23840}"/>
              </a:ext>
            </a:extLst>
          </p:cNvPr>
          <p:cNvSpPr/>
          <p:nvPr/>
        </p:nvSpPr>
        <p:spPr>
          <a:xfrm>
            <a:off x="9433322" y="4661296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CF0B-843C-4ABC-8762-680466D3C457}"/>
              </a:ext>
            </a:extLst>
          </p:cNvPr>
          <p:cNvSpPr txBox="1"/>
          <p:nvPr/>
        </p:nvSpPr>
        <p:spPr>
          <a:xfrm>
            <a:off x="8981761" y="42821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79925" y="920621"/>
            <a:ext cx="923557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아다마르의 곱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x1*w1 + x2*w2 +b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172429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3770811" y="47810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4049486" y="478100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4328161" y="47810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3770811" y="50596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4049486" y="505967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4328161" y="505967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3770811" y="53383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4049486" y="533835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4328161" y="533835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3770811" y="56170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4049486" y="56170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4328161" y="56170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3770811" y="58957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4049486" y="58957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4328161" y="58957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5183970" y="511628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5462645" y="511628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5741320" y="511628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5183970" y="539495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5462645" y="53949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5741320" y="53949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5183970" y="567363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5462645" y="56736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5741320" y="56736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6019995" y="511192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6019995" y="539059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6019995" y="566926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6298670" y="511627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6298670" y="53949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6298670" y="56736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4397829" y="62875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3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60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6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2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20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20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316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1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489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4890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489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8685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6552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48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5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5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5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54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131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stCxn id="11" idx="3"/>
            <a:endCxn id="75" idx="0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D66482-BBED-4C8D-BDCC-76AF2B514D5F}"/>
              </a:ext>
            </a:extLst>
          </p:cNvPr>
          <p:cNvGrpSpPr/>
          <p:nvPr/>
        </p:nvGrpSpPr>
        <p:grpSpPr>
          <a:xfrm>
            <a:off x="4001297" y="1652210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2212063" y="1321744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6986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57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22370" y="3996203"/>
            <a:ext cx="2330826" cy="231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blipFill>
                <a:blip r:embed="rId13"/>
                <a:stretch>
                  <a:fillRect l="-1956" r="-171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429000"/>
            <a:ext cx="2739074" cy="2782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blipFill>
                <a:blip r:embed="rId13"/>
                <a:stretch>
                  <a:fillRect l="-2010" r="-20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-48131" y="1218467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323397" y="3216196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/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/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/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94C95-B567-42EB-84A1-32AEE8D24FDA}"/>
              </a:ext>
            </a:extLst>
          </p:cNvPr>
          <p:cNvCxnSpPr/>
          <p:nvPr/>
        </p:nvCxnSpPr>
        <p:spPr>
          <a:xfrm>
            <a:off x="8394435" y="3257550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54BFF52-005F-4320-BAEB-84EAF9B2FD30}"/>
              </a:ext>
            </a:extLst>
          </p:cNvPr>
          <p:cNvCxnSpPr/>
          <p:nvPr/>
        </p:nvCxnSpPr>
        <p:spPr>
          <a:xfrm>
            <a:off x="9608873" y="3300412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7679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https://github.com/imguru-mooc/nlp_week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/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/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/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/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blipFill>
                <a:blip r:embed="rId7"/>
                <a:stretch>
                  <a:fillRect l="-901" r="-240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/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blipFill>
                <a:blip r:embed="rId8"/>
                <a:stretch>
                  <a:fillRect l="-955" r="-9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/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blipFill>
                <a:blip r:embed="rId9"/>
                <a:stretch>
                  <a:fillRect l="-95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/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blipFill>
                <a:blip r:embed="rId10"/>
                <a:stretch>
                  <a:fillRect l="-5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/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/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D30653-E33F-4419-ABB9-8BCBB949F260}"/>
              </a:ext>
            </a:extLst>
          </p:cNvPr>
          <p:cNvSpPr/>
          <p:nvPr/>
        </p:nvSpPr>
        <p:spPr>
          <a:xfrm>
            <a:off x="8018859" y="1975247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E05079-A4A5-47CE-A618-BF148BF3367B}"/>
              </a:ext>
            </a:extLst>
          </p:cNvPr>
          <p:cNvCxnSpPr>
            <a:cxnSpLocks/>
          </p:cNvCxnSpPr>
          <p:nvPr/>
        </p:nvCxnSpPr>
        <p:spPr>
          <a:xfrm flipH="1">
            <a:off x="6900865" y="1096566"/>
            <a:ext cx="1910951" cy="25623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6947BD-6062-452C-90EB-9EE1A23D1D31}"/>
              </a:ext>
            </a:extLst>
          </p:cNvPr>
          <p:cNvSpPr txBox="1"/>
          <p:nvPr/>
        </p:nvSpPr>
        <p:spPr>
          <a:xfrm>
            <a:off x="8147386" y="19138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C3B0624-2581-424D-B9C0-66775F44840E}"/>
              </a:ext>
            </a:extLst>
          </p:cNvPr>
          <p:cNvSpPr/>
          <p:nvPr/>
        </p:nvSpPr>
        <p:spPr>
          <a:xfrm>
            <a:off x="8772466" y="1352680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FB06B2-61A5-4984-BB89-4DF26F4DF6F6}"/>
              </a:ext>
            </a:extLst>
          </p:cNvPr>
          <p:cNvCxnSpPr>
            <a:cxnSpLocks/>
          </p:cNvCxnSpPr>
          <p:nvPr/>
        </p:nvCxnSpPr>
        <p:spPr>
          <a:xfrm flipH="1">
            <a:off x="6772278" y="687925"/>
            <a:ext cx="3296775" cy="1701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12089BC-EC3A-4F17-AE10-A55F17D057F7}"/>
              </a:ext>
            </a:extLst>
          </p:cNvPr>
          <p:cNvSpPr/>
          <p:nvPr/>
        </p:nvSpPr>
        <p:spPr>
          <a:xfrm>
            <a:off x="9423146" y="1213376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952B0E0-5F40-4CC2-A9FF-D8DFDF57AB87}"/>
              </a:ext>
            </a:extLst>
          </p:cNvPr>
          <p:cNvCxnSpPr>
            <a:cxnSpLocks/>
          </p:cNvCxnSpPr>
          <p:nvPr/>
        </p:nvCxnSpPr>
        <p:spPr>
          <a:xfrm flipH="1">
            <a:off x="7215162" y="1169092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BD558DC-5101-4DDB-97BE-3CD6920849D0}"/>
              </a:ext>
            </a:extLst>
          </p:cNvPr>
          <p:cNvSpPr/>
          <p:nvPr/>
        </p:nvSpPr>
        <p:spPr>
          <a:xfrm>
            <a:off x="7423482" y="2603962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F6D8572-9979-481D-9B34-4E2EAF6FD92C}"/>
              </a:ext>
            </a:extLst>
          </p:cNvPr>
          <p:cNvCxnSpPr>
            <a:cxnSpLocks/>
          </p:cNvCxnSpPr>
          <p:nvPr/>
        </p:nvCxnSpPr>
        <p:spPr>
          <a:xfrm flipH="1">
            <a:off x="6606723" y="1428214"/>
            <a:ext cx="3171724" cy="18406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4612532-B9F7-4E5F-BD4D-AFBF50041ED5}"/>
              </a:ext>
            </a:extLst>
          </p:cNvPr>
          <p:cNvSpPr/>
          <p:nvPr/>
        </p:nvSpPr>
        <p:spPr>
          <a:xfrm>
            <a:off x="6631304" y="2768915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4784AA-9BD2-4C91-A7EE-1E0684804049}"/>
              </a:ext>
            </a:extLst>
          </p:cNvPr>
          <p:cNvCxnSpPr>
            <a:cxnSpLocks/>
          </p:cNvCxnSpPr>
          <p:nvPr/>
        </p:nvCxnSpPr>
        <p:spPr>
          <a:xfrm flipH="1">
            <a:off x="6014148" y="2856243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00288"/>
            <a:ext cx="2577980" cy="1379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E9220E5-7F84-4DE9-9E22-5B0B229F5599}"/>
              </a:ext>
            </a:extLst>
          </p:cNvPr>
          <p:cNvSpPr/>
          <p:nvPr/>
        </p:nvSpPr>
        <p:spPr>
          <a:xfrm>
            <a:off x="8101013" y="2246709"/>
            <a:ext cx="107157" cy="1071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FF0065-283C-49B5-9414-D0B797909E64}"/>
              </a:ext>
            </a:extLst>
          </p:cNvPr>
          <p:cNvCxnSpPr>
            <a:cxnSpLocks/>
          </p:cNvCxnSpPr>
          <p:nvPr/>
        </p:nvCxnSpPr>
        <p:spPr>
          <a:xfrm flipH="1">
            <a:off x="7718822" y="1568053"/>
            <a:ext cx="1100138" cy="120398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728746" y="1120676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1112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B9D482-B8A8-4C98-8279-3A36AA346214}"/>
              </a:ext>
            </a:extLst>
          </p:cNvPr>
          <p:cNvSpPr txBox="1"/>
          <p:nvPr/>
        </p:nvSpPr>
        <p:spPr>
          <a:xfrm>
            <a:off x="5711429" y="371893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[[19 22]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[43 50]]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/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⇒(2, 2)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blipFill>
                <a:blip r:embed="rId6"/>
                <a:stretch>
                  <a:fillRect r="-16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44136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np.array([2,2,2])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  # 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blipFill>
                <a:blip r:embed="rId3"/>
                <a:stretch>
                  <a:fillRect l="-1897" r="-243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263483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7013295" y="3304978"/>
            <a:ext cx="12700" cy="702329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70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/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/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/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/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4894263" y="3459488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D209AC-7F11-4B32-9557-2BDADEFD5A11}"/>
              </a:ext>
            </a:extLst>
          </p:cNvPr>
          <p:cNvSpPr/>
          <p:nvPr/>
        </p:nvSpPr>
        <p:spPr>
          <a:xfrm>
            <a:off x="257175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C75EF6-8F25-4B08-A9CA-E8F3A1DD30DC}"/>
              </a:ext>
            </a:extLst>
          </p:cNvPr>
          <p:cNvSpPr/>
          <p:nvPr/>
        </p:nvSpPr>
        <p:spPr>
          <a:xfrm>
            <a:off x="718840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4BBB5-DF7A-4D67-922B-8DD7B73AE826}"/>
              </a:ext>
            </a:extLst>
          </p:cNvPr>
          <p:cNvSpPr/>
          <p:nvPr/>
        </p:nvSpPr>
        <p:spPr>
          <a:xfrm>
            <a:off x="1428985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07C979-8E9E-427D-8D19-1C1668230492}"/>
              </a:ext>
            </a:extLst>
          </p:cNvPr>
          <p:cNvSpPr/>
          <p:nvPr/>
        </p:nvSpPr>
        <p:spPr>
          <a:xfrm>
            <a:off x="1890650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DE901-3A62-435B-A1A6-7C05680EEDBC}"/>
              </a:ext>
            </a:extLst>
          </p:cNvPr>
          <p:cNvSpPr/>
          <p:nvPr/>
        </p:nvSpPr>
        <p:spPr>
          <a:xfrm>
            <a:off x="1427026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5F4EB2-0F73-412A-8BB1-393D352208F3}"/>
              </a:ext>
            </a:extLst>
          </p:cNvPr>
          <p:cNvSpPr/>
          <p:nvPr/>
        </p:nvSpPr>
        <p:spPr>
          <a:xfrm>
            <a:off x="1888691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EC4B114-FEFD-447A-A613-AEBD89846FCA}"/>
              </a:ext>
            </a:extLst>
          </p:cNvPr>
          <p:cNvSpPr/>
          <p:nvPr/>
        </p:nvSpPr>
        <p:spPr>
          <a:xfrm>
            <a:off x="2355466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2E4A400-50E3-4540-9A92-C85CA9D3F572}"/>
              </a:ext>
            </a:extLst>
          </p:cNvPr>
          <p:cNvSpPr/>
          <p:nvPr/>
        </p:nvSpPr>
        <p:spPr>
          <a:xfrm>
            <a:off x="2353507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12651-7995-473C-B6EF-011BF48E7046}"/>
              </a:ext>
            </a:extLst>
          </p:cNvPr>
          <p:cNvSpPr txBox="1"/>
          <p:nvPr/>
        </p:nvSpPr>
        <p:spPr>
          <a:xfrm>
            <a:off x="1127453" y="45573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6E63C4-3AEC-4DA7-9459-69978D49BE0C}"/>
              </a:ext>
            </a:extLst>
          </p:cNvPr>
          <p:cNvSpPr txBox="1"/>
          <p:nvPr/>
        </p:nvSpPr>
        <p:spPr>
          <a:xfrm>
            <a:off x="2802655" y="46362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8CD4EE-C03A-4F6A-AD41-81C521412926}"/>
              </a:ext>
            </a:extLst>
          </p:cNvPr>
          <p:cNvSpPr/>
          <p:nvPr/>
        </p:nvSpPr>
        <p:spPr>
          <a:xfrm>
            <a:off x="3164050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6E49B9-A999-4ADD-97A3-C1962D99D7F6}"/>
              </a:ext>
            </a:extLst>
          </p:cNvPr>
          <p:cNvSpPr/>
          <p:nvPr/>
        </p:nvSpPr>
        <p:spPr>
          <a:xfrm>
            <a:off x="3625715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80E30A6-86C5-4E33-AED7-DBAEE7B82678}"/>
              </a:ext>
            </a:extLst>
          </p:cNvPr>
          <p:cNvSpPr/>
          <p:nvPr/>
        </p:nvSpPr>
        <p:spPr>
          <a:xfrm>
            <a:off x="4090531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726227-14C8-473E-9671-6592A8B7588C}"/>
              </a:ext>
            </a:extLst>
          </p:cNvPr>
          <p:cNvSpPr/>
          <p:nvPr/>
        </p:nvSpPr>
        <p:spPr>
          <a:xfrm>
            <a:off x="1127453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B68F7F8-E796-491C-BB39-3285ECA94747}"/>
              </a:ext>
            </a:extLst>
          </p:cNvPr>
          <p:cNvSpPr/>
          <p:nvPr/>
        </p:nvSpPr>
        <p:spPr>
          <a:xfrm>
            <a:off x="1589118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C3AC940-0144-49A5-A29C-FE850D20EFA6}"/>
              </a:ext>
            </a:extLst>
          </p:cNvPr>
          <p:cNvSpPr/>
          <p:nvPr/>
        </p:nvSpPr>
        <p:spPr>
          <a:xfrm>
            <a:off x="205393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060CF9-80AD-408E-B6DA-F3F23667428F}"/>
              </a:ext>
            </a:extLst>
          </p:cNvPr>
          <p:cNvSpPr txBox="1"/>
          <p:nvPr/>
        </p:nvSpPr>
        <p:spPr>
          <a:xfrm>
            <a:off x="2568383" y="54517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84F6FF-D90C-465F-B0BD-2B97FE938DAE}"/>
              </a:ext>
            </a:extLst>
          </p:cNvPr>
          <p:cNvSpPr/>
          <p:nvPr/>
        </p:nvSpPr>
        <p:spPr>
          <a:xfrm>
            <a:off x="297709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D00F2C-2AF6-4DCB-8705-9FEEB7A7478E}"/>
              </a:ext>
            </a:extLst>
          </p:cNvPr>
          <p:cNvSpPr/>
          <p:nvPr/>
        </p:nvSpPr>
        <p:spPr>
          <a:xfrm>
            <a:off x="3438759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523C8-1F7E-43C3-BD2E-4918BAA54A0A}"/>
              </a:ext>
            </a:extLst>
          </p:cNvPr>
          <p:cNvSpPr/>
          <p:nvPr/>
        </p:nvSpPr>
        <p:spPr>
          <a:xfrm>
            <a:off x="3903575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60FB3AE-93CA-4C81-9D51-442F8C010CBF}"/>
              </a:ext>
            </a:extLst>
          </p:cNvPr>
          <p:cNvSpPr/>
          <p:nvPr/>
        </p:nvSpPr>
        <p:spPr>
          <a:xfrm>
            <a:off x="1999202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DA41E5B-79F1-4D8A-B49B-D8F98A5C6A57}"/>
              </a:ext>
            </a:extLst>
          </p:cNvPr>
          <p:cNvSpPr/>
          <p:nvPr/>
        </p:nvSpPr>
        <p:spPr>
          <a:xfrm>
            <a:off x="2460867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D976D28-D593-4A34-A9A3-65F5634C8F01}"/>
              </a:ext>
            </a:extLst>
          </p:cNvPr>
          <p:cNvSpPr/>
          <p:nvPr/>
        </p:nvSpPr>
        <p:spPr>
          <a:xfrm>
            <a:off x="2925683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/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/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/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30.1%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58.6%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23.8%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64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70.5%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292195" y="329150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2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A9F47E-292E-41F0-B4CF-1ADACE4681F3}"/>
              </a:ext>
            </a:extLst>
          </p:cNvPr>
          <p:cNvCxnSpPr>
            <a:cxnSpLocks/>
          </p:cNvCxnSpPr>
          <p:nvPr/>
        </p:nvCxnSpPr>
        <p:spPr>
          <a:xfrm>
            <a:off x="1346597" y="974051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628540-6FC3-463A-8BDA-6E063C31CFD2}"/>
              </a:ext>
            </a:extLst>
          </p:cNvPr>
          <p:cNvCxnSpPr>
            <a:cxnSpLocks/>
          </p:cNvCxnSpPr>
          <p:nvPr/>
        </p:nvCxnSpPr>
        <p:spPr>
          <a:xfrm>
            <a:off x="3432572" y="970479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693316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680644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667972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693316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680644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667972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693316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680644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667972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693316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680644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667972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382421" y="393988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136919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746682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639561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451422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954065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9068790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</p:cNvCxnSpPr>
          <p:nvPr/>
        </p:nvCxnSpPr>
        <p:spPr>
          <a:xfrm flipV="1">
            <a:off x="7153720" y="3692199"/>
            <a:ext cx="546828" cy="155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8508785" y="3683301"/>
            <a:ext cx="513870" cy="167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916638" y="3695245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819664" y="368330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순서도: 지연 51">
            <a:extLst>
              <a:ext uri="{FF2B5EF4-FFF2-40B4-BE49-F238E27FC236}">
                <a16:creationId xmlns:a16="http://schemas.microsoft.com/office/drawing/2014/main" id="{B76606C6-1760-4236-96CE-E8D3856D7558}"/>
              </a:ext>
            </a:extLst>
          </p:cNvPr>
          <p:cNvSpPr/>
          <p:nvPr/>
        </p:nvSpPr>
        <p:spPr>
          <a:xfrm>
            <a:off x="9372347" y="2164644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D62E8E-59F9-4E52-813D-63DA022A8AA0}"/>
              </a:ext>
            </a:extLst>
          </p:cNvPr>
          <p:cNvCxnSpPr/>
          <p:nvPr/>
        </p:nvCxnSpPr>
        <p:spPr>
          <a:xfrm>
            <a:off x="9068790" y="23075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04FBDB0-3307-4819-9C61-DDF6FE2FE644}"/>
              </a:ext>
            </a:extLst>
          </p:cNvPr>
          <p:cNvCxnSpPr/>
          <p:nvPr/>
        </p:nvCxnSpPr>
        <p:spPr>
          <a:xfrm>
            <a:off x="9068790" y="2646847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A402F9B-A995-4207-BD99-2314819572B6}"/>
              </a:ext>
            </a:extLst>
          </p:cNvPr>
          <p:cNvCxnSpPr/>
          <p:nvPr/>
        </p:nvCxnSpPr>
        <p:spPr>
          <a:xfrm>
            <a:off x="9989978" y="246111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0107F501-48BF-4AA8-A26B-AD747ED931BA}"/>
              </a:ext>
            </a:extLst>
          </p:cNvPr>
          <p:cNvSpPr/>
          <p:nvPr/>
        </p:nvSpPr>
        <p:spPr>
          <a:xfrm>
            <a:off x="9372347" y="2186076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FAE07E-3B0E-426E-A4E0-FA0E5FADB4B2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5C8CE-930E-4904-B4D3-BE67B63B812E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50C30C4-9AFE-4B28-BC39-E855DA9D8967}"/>
              </a:ext>
            </a:extLst>
          </p:cNvPr>
          <p:cNvCxnSpPr/>
          <p:nvPr/>
        </p:nvCxnSpPr>
        <p:spPr>
          <a:xfrm>
            <a:off x="10108856" y="251092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FFF0109-5872-4020-B16F-0B41E6DEEAD7}"/>
              </a:ext>
            </a:extLst>
          </p:cNvPr>
          <p:cNvSpPr/>
          <p:nvPr/>
        </p:nvSpPr>
        <p:spPr>
          <a:xfrm>
            <a:off x="9989978" y="2439483"/>
            <a:ext cx="142875" cy="1428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B2015E-81AA-4A4A-8D76-C8EC5BDBF689}"/>
              </a:ext>
            </a:extLst>
          </p:cNvPr>
          <p:cNvGrpSpPr/>
          <p:nvPr/>
        </p:nvGrpSpPr>
        <p:grpSpPr>
          <a:xfrm>
            <a:off x="1004500" y="901074"/>
            <a:ext cx="7322294" cy="4630374"/>
            <a:chOff x="1004500" y="901074"/>
            <a:chExt cx="7322294" cy="4630374"/>
          </a:xfrm>
        </p:grpSpPr>
        <p:pic>
          <p:nvPicPr>
            <p:cNvPr id="37" name="Picture 2" descr="사과 - Home | Facebook">
              <a:extLst>
                <a:ext uri="{FF2B5EF4-FFF2-40B4-BE49-F238E27FC236}">
                  <a16:creationId xmlns:a16="http://schemas.microsoft.com/office/drawing/2014/main" id="{C2FF6B53-AB3A-4137-8E2F-EFED79D2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925" y="1850968"/>
              <a:ext cx="690562" cy="65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350A6E-73B0-43FB-8E89-F45ACEA166D8}"/>
                </a:ext>
              </a:extLst>
            </p:cNvPr>
            <p:cNvSpPr txBox="1"/>
            <p:nvPr/>
          </p:nvSpPr>
          <p:spPr>
            <a:xfrm>
              <a:off x="2768870" y="185602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8DA597C-6A12-4C75-8CCA-5D959BDB0631}"/>
                </a:ext>
              </a:extLst>
            </p:cNvPr>
            <p:cNvSpPr/>
            <p:nvPr/>
          </p:nvSpPr>
          <p:spPr>
            <a:xfrm>
              <a:off x="3730752" y="1874936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5FB24FB-C33D-4589-9092-E54FA0235D43}"/>
                </a:ext>
              </a:extLst>
            </p:cNvPr>
            <p:cNvCxnSpPr>
              <a:stCxn id="37" idx="3"/>
              <a:endCxn id="39" idx="2"/>
            </p:cNvCxnSpPr>
            <p:nvPr/>
          </p:nvCxnSpPr>
          <p:spPr>
            <a:xfrm>
              <a:off x="2376487" y="2179736"/>
              <a:ext cx="13542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C73A138-9786-4257-85A6-EC08E657AB99}"/>
                </a:ext>
              </a:extLst>
            </p:cNvPr>
            <p:cNvSpPr/>
            <p:nvPr/>
          </p:nvSpPr>
          <p:spPr>
            <a:xfrm>
              <a:off x="6309018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77DD8F8-DE90-4C18-9D8F-AFD64E276D96}"/>
                </a:ext>
              </a:extLst>
            </p:cNvPr>
            <p:cNvCxnSpPr>
              <a:cxnSpLocks/>
              <a:stCxn id="39" idx="6"/>
              <a:endCxn id="97" idx="1"/>
            </p:cNvCxnSpPr>
            <p:nvPr/>
          </p:nvCxnSpPr>
          <p:spPr>
            <a:xfrm>
              <a:off x="4340352" y="2179736"/>
              <a:ext cx="861852" cy="418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D8A6A52-A754-49AB-98C4-37259A754B7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6918618" y="2813304"/>
              <a:ext cx="1408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4213E7-FC3E-4F02-9880-0554FD112A4B}"/>
                </a:ext>
              </a:extLst>
            </p:cNvPr>
            <p:cNvSpPr txBox="1"/>
            <p:nvPr/>
          </p:nvSpPr>
          <p:spPr>
            <a:xfrm>
              <a:off x="4608839" y="205358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AA889C-6E75-404A-AD6E-57C81D602503}"/>
                </a:ext>
              </a:extLst>
            </p:cNvPr>
            <p:cNvSpPr txBox="1"/>
            <p:nvPr/>
          </p:nvSpPr>
          <p:spPr>
            <a:xfrm>
              <a:off x="7273645" y="249500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/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/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55DD15-F6FF-4036-8425-2CF4F907BB06}"/>
                </a:ext>
              </a:extLst>
            </p:cNvPr>
            <p:cNvSpPr txBox="1"/>
            <p:nvPr/>
          </p:nvSpPr>
          <p:spPr>
            <a:xfrm>
              <a:off x="1004500" y="901074"/>
              <a:ext cx="1675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970736B-660F-4A6A-ACDF-E8EB34FBF0A0}"/>
                </a:ext>
              </a:extLst>
            </p:cNvPr>
            <p:cNvCxnSpPr>
              <a:stCxn id="48" idx="3"/>
            </p:cNvCxnSpPr>
            <p:nvPr/>
          </p:nvCxnSpPr>
          <p:spPr>
            <a:xfrm flipV="1">
              <a:off x="2679959" y="1131906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50D1542-B90C-40F1-8127-9EE309EE9C37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224784" y="1126403"/>
              <a:ext cx="595242" cy="83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106F8B-AFC6-4879-90DE-AF1827B54CDC}"/>
                </a:ext>
              </a:extLst>
            </p:cNvPr>
            <p:cNvSpPr txBox="1"/>
            <p:nvPr/>
          </p:nvSpPr>
          <p:spPr>
            <a:xfrm>
              <a:off x="3400043" y="117741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4F81DB-7498-4AD2-9C34-75D485EBD65F}"/>
                </a:ext>
              </a:extLst>
            </p:cNvPr>
            <p:cNvSpPr txBox="1"/>
            <p:nvPr/>
          </p:nvSpPr>
          <p:spPr>
            <a:xfrm>
              <a:off x="1701426" y="4822817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A0787E3-A7DD-489C-96F4-FEE83005D2E0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721257" y="5053650"/>
              <a:ext cx="2322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45BAF54-2C19-4881-AD84-69FC9B959FB5}"/>
                </a:ext>
              </a:extLst>
            </p:cNvPr>
            <p:cNvCxnSpPr>
              <a:cxnSpLocks/>
              <a:stCxn id="97" idx="6"/>
              <a:endCxn id="41" idx="2"/>
            </p:cNvCxnSpPr>
            <p:nvPr/>
          </p:nvCxnSpPr>
          <p:spPr>
            <a:xfrm>
              <a:off x="5722530" y="2813304"/>
              <a:ext cx="586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B5D0F-5474-4EA9-BAAE-5EFC4C295257}"/>
                </a:ext>
              </a:extLst>
            </p:cNvPr>
            <p:cNvSpPr txBox="1"/>
            <p:nvPr/>
          </p:nvSpPr>
          <p:spPr>
            <a:xfrm>
              <a:off x="4242761" y="4571314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68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2D256B4D-B060-4F8B-A44B-90B148360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040" y="3210025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824F03-6992-4D5B-A43F-1D2B309B2B82}"/>
                </a:ext>
              </a:extLst>
            </p:cNvPr>
            <p:cNvSpPr/>
            <p:nvPr/>
          </p:nvSpPr>
          <p:spPr>
            <a:xfrm>
              <a:off x="3737898" y="3266160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/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63"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5A6530C-2423-4FCD-9D8F-27E5A7FDC72B}"/>
                </a:ext>
              </a:extLst>
            </p:cNvPr>
            <p:cNvCxnSpPr>
              <a:cxnSpLocks/>
              <a:stCxn id="68" idx="3"/>
              <a:endCxn id="69" idx="2"/>
            </p:cNvCxnSpPr>
            <p:nvPr/>
          </p:nvCxnSpPr>
          <p:spPr>
            <a:xfrm>
              <a:off x="2670286" y="3570960"/>
              <a:ext cx="1067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9D021B-66AF-4EFB-ADAE-F9B7887E6A02}"/>
                </a:ext>
              </a:extLst>
            </p:cNvPr>
            <p:cNvSpPr txBox="1"/>
            <p:nvPr/>
          </p:nvSpPr>
          <p:spPr>
            <a:xfrm>
              <a:off x="2909898" y="318701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508A4DE-C88A-433B-8924-50BB44D5CA28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3258618" y="3786486"/>
              <a:ext cx="568554" cy="381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71F54E-F665-4588-BFDD-3BB5040FFB1C}"/>
                </a:ext>
              </a:extLst>
            </p:cNvPr>
            <p:cNvCxnSpPr/>
            <p:nvPr/>
          </p:nvCxnSpPr>
          <p:spPr>
            <a:xfrm flipV="1">
              <a:off x="2728903" y="4167492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0F9064-685F-4BBD-ACC4-A2BEBA7FF26E}"/>
                </a:ext>
              </a:extLst>
            </p:cNvPr>
            <p:cNvSpPr txBox="1"/>
            <p:nvPr/>
          </p:nvSpPr>
          <p:spPr>
            <a:xfrm>
              <a:off x="3358847" y="36864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7CFEB1-2356-48A9-812B-E36AD527319E}"/>
                </a:ext>
              </a:extLst>
            </p:cNvPr>
            <p:cNvSpPr txBox="1"/>
            <p:nvPr/>
          </p:nvSpPr>
          <p:spPr>
            <a:xfrm>
              <a:off x="1389758" y="3961938"/>
              <a:ext cx="1398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78B018FF-E9D0-4997-B12B-A0CAA867CCC6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V="1">
              <a:off x="4340352" y="3028830"/>
              <a:ext cx="861852" cy="51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D8D879C-9A8B-4DC9-BB36-5A1CA7CFE6CC}"/>
                </a:ext>
              </a:extLst>
            </p:cNvPr>
            <p:cNvSpPr/>
            <p:nvPr/>
          </p:nvSpPr>
          <p:spPr>
            <a:xfrm>
              <a:off x="5112930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/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77" r="-3077"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3D209B-5C6B-406A-9A7D-DDAE1108C10A}"/>
                </a:ext>
              </a:extLst>
            </p:cNvPr>
            <p:cNvSpPr txBox="1"/>
            <p:nvPr/>
          </p:nvSpPr>
          <p:spPr>
            <a:xfrm>
              <a:off x="4404326" y="298595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C729C8AE-A5ED-4A07-9EB0-0873D062CCB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5043817" y="3028830"/>
              <a:ext cx="1354475" cy="2024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DD41B4-F012-402C-AAE0-E42AA0F18688}"/>
                </a:ext>
              </a:extLst>
            </p:cNvPr>
            <p:cNvSpPr txBox="1"/>
            <p:nvPr/>
          </p:nvSpPr>
          <p:spPr>
            <a:xfrm>
              <a:off x="7388633" y="290109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867F8ED-159B-4DA3-BC5F-F3E8CDA17321}"/>
                </a:ext>
              </a:extLst>
            </p:cNvPr>
            <p:cNvSpPr/>
            <p:nvPr/>
          </p:nvSpPr>
          <p:spPr>
            <a:xfrm>
              <a:off x="5692112" y="2995675"/>
              <a:ext cx="564578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0A1F067-B5C3-4774-9E72-AE4603449D7C}"/>
                </a:ext>
              </a:extLst>
            </p:cNvPr>
            <p:cNvSpPr/>
            <p:nvPr/>
          </p:nvSpPr>
          <p:spPr>
            <a:xfrm>
              <a:off x="2844339" y="5233779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A590367-4D3E-4C99-B5C9-F65F4811DA46}"/>
                </a:ext>
              </a:extLst>
            </p:cNvPr>
            <p:cNvSpPr/>
            <p:nvPr/>
          </p:nvSpPr>
          <p:spPr>
            <a:xfrm>
              <a:off x="4627061" y="355316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0D93ED-B1D2-42F9-A25A-CDA3B4CBF61F}"/>
                </a:ext>
              </a:extLst>
            </p:cNvPr>
            <p:cNvSpPr/>
            <p:nvPr/>
          </p:nvSpPr>
          <p:spPr>
            <a:xfrm>
              <a:off x="4335424" y="2566534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2A5BFE5-67B8-4A74-98CA-222D23A8FFB8}"/>
                </a:ext>
              </a:extLst>
            </p:cNvPr>
            <p:cNvSpPr/>
            <p:nvPr/>
          </p:nvSpPr>
          <p:spPr>
            <a:xfrm>
              <a:off x="2761689" y="2352438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89454FD-8C98-4B8E-870A-B575C61C5392}"/>
                </a:ext>
              </a:extLst>
            </p:cNvPr>
            <p:cNvSpPr/>
            <p:nvPr/>
          </p:nvSpPr>
          <p:spPr>
            <a:xfrm>
              <a:off x="2688332" y="132655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DA9C4AD-7D5C-4132-9329-2151B0F13BCD}"/>
                </a:ext>
              </a:extLst>
            </p:cNvPr>
            <p:cNvSpPr/>
            <p:nvPr/>
          </p:nvSpPr>
          <p:spPr>
            <a:xfrm>
              <a:off x="2851025" y="372227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A87223-CC65-434F-970B-B5BD7036C8F0}"/>
                </a:ext>
              </a:extLst>
            </p:cNvPr>
            <p:cNvSpPr/>
            <p:nvPr/>
          </p:nvSpPr>
          <p:spPr>
            <a:xfrm>
              <a:off x="2872226" y="4353157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12519E84-DCB7-4256-9A30-F1E96A23D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8618" y="2926080"/>
              <a:ext cx="140817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514E5521-799F-47AA-B553-693E8B1E7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054" y="2901098"/>
              <a:ext cx="6111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D09F2DAC-EB06-4DEB-8D72-F61C75504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48" y="2298192"/>
              <a:ext cx="792482" cy="3718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D33BAD58-3BAC-4DE1-AF90-1B0C0D041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640" y="3108960"/>
              <a:ext cx="871728" cy="5364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4EE3E7EF-FD8F-4F66-B433-A2B447079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8927" y="2269853"/>
              <a:ext cx="1435430" cy="58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9C66FB5-7D4A-450C-8983-BA8A24B54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1760" y="3684145"/>
              <a:ext cx="1092597" cy="100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318C334-9F36-4143-A16E-3EA8C19F7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893" y="3092546"/>
              <a:ext cx="1403703" cy="208883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8517424-E5FF-41FE-B3B4-C36B070E44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4432" y="5163312"/>
              <a:ext cx="2376463" cy="80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8D7C2B3-594C-4B0C-A7B5-85D92ED3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360" y="3846576"/>
              <a:ext cx="615696" cy="40843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1DD743C-397C-46AF-91A1-ABCB9430A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1008" y="4256904"/>
              <a:ext cx="556325" cy="510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6D3FA985-1A7C-4688-95E4-31109039C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0675" y="1209573"/>
              <a:ext cx="580557" cy="82039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007301D-D73D-43F2-9A7E-70BF7A2CC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2240" y="1221436"/>
              <a:ext cx="52062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B49B94-2C1A-44C0-80DF-B4B121753DB5}"/>
                </a:ext>
              </a:extLst>
            </p:cNvPr>
            <p:cNvSpPr txBox="1"/>
            <p:nvPr/>
          </p:nvSpPr>
          <p:spPr>
            <a:xfrm>
              <a:off x="5717372" y="247399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64748</TotalTime>
  <Words>14531</Words>
  <Application>Microsoft Office PowerPoint</Application>
  <PresentationFormat>사용자 지정</PresentationFormat>
  <Paragraphs>4692</Paragraphs>
  <Slides>189</Slides>
  <Notes>171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189</vt:i4>
      </vt:variant>
    </vt:vector>
  </HeadingPairs>
  <TitlesOfParts>
    <vt:vector size="200" baseType="lpstr">
      <vt:lpstr>Arial</vt:lpstr>
      <vt:lpstr>Consolas</vt:lpstr>
      <vt:lpstr>Candara</vt:lpstr>
      <vt:lpstr>맑은 고딕</vt:lpstr>
      <vt:lpstr>Cambria Math</vt:lpstr>
      <vt:lpstr>고도 M</vt:lpstr>
      <vt:lpstr>Microsoft Sans Serif</vt:lpstr>
      <vt:lpstr>굴림</vt:lpstr>
      <vt:lpstr>맑은 고딕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3543</cp:revision>
  <dcterms:created xsi:type="dcterms:W3CDTF">2008-02-04T08:04:25Z</dcterms:created>
  <dcterms:modified xsi:type="dcterms:W3CDTF">2021-07-31T08:40:22Z</dcterms:modified>
</cp:coreProperties>
</file>